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37" autoAdjust="0"/>
  </p:normalViewPr>
  <p:slideViewPr>
    <p:cSldViewPr>
      <p:cViewPr varScale="1">
        <p:scale>
          <a:sx n="71" d="100"/>
          <a:sy n="71" d="100"/>
        </p:scale>
        <p:origin x="-11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DAFF-5BC9-4F9A-9F32-8A42B5C9CE1B}" type="datetimeFigureOut">
              <a:rPr lang="it-IT" smtClean="0"/>
              <a:pPr/>
              <a:t>30/06/2011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FB1B7-09E3-449F-A1D9-6BB1CE479E8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DAFF-5BC9-4F9A-9F32-8A42B5C9CE1B}" type="datetimeFigureOut">
              <a:rPr lang="it-IT" smtClean="0"/>
              <a:pPr/>
              <a:t>30/06/2011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FB1B7-09E3-449F-A1D9-6BB1CE479E8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DAFF-5BC9-4F9A-9F32-8A42B5C9CE1B}" type="datetimeFigureOut">
              <a:rPr lang="it-IT" smtClean="0"/>
              <a:pPr/>
              <a:t>30/06/2011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FB1B7-09E3-449F-A1D9-6BB1CE479E8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DAFF-5BC9-4F9A-9F32-8A42B5C9CE1B}" type="datetimeFigureOut">
              <a:rPr lang="it-IT" smtClean="0"/>
              <a:pPr/>
              <a:t>30/06/2011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FB1B7-09E3-449F-A1D9-6BB1CE479E8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DAFF-5BC9-4F9A-9F32-8A42B5C9CE1B}" type="datetimeFigureOut">
              <a:rPr lang="it-IT" smtClean="0"/>
              <a:pPr/>
              <a:t>30/06/2011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FB1B7-09E3-449F-A1D9-6BB1CE479E8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DAFF-5BC9-4F9A-9F32-8A42B5C9CE1B}" type="datetimeFigureOut">
              <a:rPr lang="it-IT" smtClean="0"/>
              <a:pPr/>
              <a:t>30/06/2011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FB1B7-09E3-449F-A1D9-6BB1CE479E8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DAFF-5BC9-4F9A-9F32-8A42B5C9CE1B}" type="datetimeFigureOut">
              <a:rPr lang="it-IT" smtClean="0"/>
              <a:pPr/>
              <a:t>30/06/2011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FB1B7-09E3-449F-A1D9-6BB1CE479E8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DAFF-5BC9-4F9A-9F32-8A42B5C9CE1B}" type="datetimeFigureOut">
              <a:rPr lang="it-IT" smtClean="0"/>
              <a:pPr/>
              <a:t>30/06/2011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FB1B7-09E3-449F-A1D9-6BB1CE479E8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DAFF-5BC9-4F9A-9F32-8A42B5C9CE1B}" type="datetimeFigureOut">
              <a:rPr lang="it-IT" smtClean="0"/>
              <a:pPr/>
              <a:t>30/06/2011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FB1B7-09E3-449F-A1D9-6BB1CE479E8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DAFF-5BC9-4F9A-9F32-8A42B5C9CE1B}" type="datetimeFigureOut">
              <a:rPr lang="it-IT" smtClean="0"/>
              <a:pPr/>
              <a:t>30/06/2011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FB1B7-09E3-449F-A1D9-6BB1CE479E8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DAFF-5BC9-4F9A-9F32-8A42B5C9CE1B}" type="datetimeFigureOut">
              <a:rPr lang="it-IT" smtClean="0"/>
              <a:pPr/>
              <a:t>30/06/2011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FB1B7-09E3-449F-A1D9-6BB1CE479E8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DDAFF-5BC9-4F9A-9F32-8A42B5C9CE1B}" type="datetimeFigureOut">
              <a:rPr lang="it-IT" smtClean="0"/>
              <a:pPr/>
              <a:t>30/06/2011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FB1B7-09E3-449F-A1D9-6BB1CE479E8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6394722"/>
          </a:xfrm>
        </p:spPr>
        <p:txBody>
          <a:bodyPr/>
          <a:lstStyle/>
          <a:p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Il genio della porta accanto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/>
              <a:t>Sicuramente mia madre … lavorando in banca ha </a:t>
            </a:r>
          </a:p>
          <a:p>
            <a:pPr>
              <a:buNone/>
            </a:pPr>
            <a:r>
              <a:rPr lang="it-IT" dirty="0" smtClean="0"/>
              <a:t>sempre avuto a che fare con i numeri e la </a:t>
            </a:r>
          </a:p>
          <a:p>
            <a:pPr>
              <a:buNone/>
            </a:pPr>
            <a:r>
              <a:rPr lang="it-IT" dirty="0"/>
              <a:t>c</a:t>
            </a:r>
            <a:r>
              <a:rPr lang="it-IT" dirty="0" smtClean="0"/>
              <a:t>ontabilità … lei mi ha trasmesso questa </a:t>
            </a:r>
          </a:p>
          <a:p>
            <a:pPr>
              <a:buNone/>
            </a:pPr>
            <a:r>
              <a:rPr lang="it-IT" dirty="0" smtClean="0"/>
              <a:t>passione! 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Qual è il ruolo della matematica nella società moderna?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La Matematica è presente in tutti i settori: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quotidianamente ci scontriamo e abbiamo a che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fare con essa.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È sempre stata importante ed è fondamentale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nella vita di tutti i giorni!</a:t>
            </a:r>
            <a:endParaRPr lang="it-IT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Cos’avresti voluto fare </a:t>
            </a:r>
            <a:r>
              <a:rPr lang="it-IT" smtClean="0">
                <a:latin typeface="Times New Roman" pitchFamily="18" charset="0"/>
                <a:cs typeface="Times New Roman" pitchFamily="18" charset="0"/>
              </a:rPr>
              <a:t>da grande?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2800" dirty="0" smtClean="0"/>
              <a:t>Pensi di aver realizzato i tuoi sogni?</a:t>
            </a:r>
            <a:endParaRPr lang="it-IT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Ho</a:t>
            </a:r>
            <a:r>
              <a:rPr lang="it-IT" dirty="0" smtClean="0"/>
              <a:t> sempre sognato di avere a che fare con il</a:t>
            </a:r>
          </a:p>
          <a:p>
            <a:pPr>
              <a:buNone/>
            </a:pPr>
            <a:r>
              <a:rPr lang="it-IT" dirty="0" smtClean="0"/>
              <a:t>pubblico e con le dichiarazioni dei redditi! </a:t>
            </a:r>
          </a:p>
          <a:p>
            <a:pPr>
              <a:buNone/>
            </a:pPr>
            <a:endParaRPr lang="it-IT" dirty="0"/>
          </a:p>
          <a:p>
            <a:pPr>
              <a:buNone/>
            </a:pPr>
            <a:r>
              <a:rPr lang="it-IT" dirty="0" smtClean="0"/>
              <a:t>Sono molto contento e soddisfatto per quello</a:t>
            </a:r>
          </a:p>
          <a:p>
            <a:pPr>
              <a:buNone/>
            </a:pPr>
            <a:r>
              <a:rPr lang="it-IT" dirty="0" smtClean="0"/>
              <a:t>che faccio, anche se ogni giorno il mio lavoro mi</a:t>
            </a:r>
          </a:p>
          <a:p>
            <a:pPr>
              <a:buNone/>
            </a:pPr>
            <a:r>
              <a:rPr lang="it-IT" dirty="0" smtClean="0"/>
              <a:t>riserva delle sorprese e la vita lavorativa è </a:t>
            </a:r>
          </a:p>
          <a:p>
            <a:pPr>
              <a:buNone/>
            </a:pPr>
            <a:r>
              <a:rPr lang="it-IT" dirty="0" smtClean="0"/>
              <a:t>sempre più complicata! </a:t>
            </a:r>
            <a:endParaRPr lang="it-IT" dirty="0"/>
          </a:p>
          <a:p>
            <a:pPr>
              <a:buNone/>
            </a:pPr>
            <a:r>
              <a:rPr lang="it-IT" dirty="0" smtClean="0"/>
              <a:t>A volte mi sembra di essere un burocrate!     </a:t>
            </a:r>
            <a:endParaRPr lang="it-IT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6322714"/>
          </a:xfrm>
        </p:spPr>
        <p:txBody>
          <a:bodyPr>
            <a:normAutofit/>
          </a:bodyPr>
          <a:lstStyle/>
          <a:p>
            <a:r>
              <a:rPr lang="it-IT" sz="4000" b="1" dirty="0" smtClean="0">
                <a:latin typeface="Times New Roman" pitchFamily="18" charset="0"/>
                <a:cs typeface="Times New Roman" pitchFamily="18" charset="0"/>
              </a:rPr>
              <a:t>Grazie mille per il tempo dedicatomi!</a:t>
            </a:r>
            <a:endParaRPr lang="it-IT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Intervista a Stefano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Monzani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Sono nato il 7 marzo 1979 a Novara.</a:t>
            </a:r>
          </a:p>
          <a:p>
            <a:pPr>
              <a:buNone/>
            </a:pP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Mia madre, pensionata, lavorava in banca fino a </a:t>
            </a:r>
          </a:p>
          <a:p>
            <a:pPr>
              <a:buNone/>
            </a:pP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qualche anno fa; mio padre, anche lui </a:t>
            </a:r>
          </a:p>
          <a:p>
            <a:pPr>
              <a:buNone/>
            </a:pP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pensionato, lavorava come fisioterapista presso </a:t>
            </a:r>
          </a:p>
          <a:p>
            <a:pPr>
              <a:buNone/>
            </a:pP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l’ospedale San Giuliano di Novara.</a:t>
            </a:r>
          </a:p>
          <a:p>
            <a:pPr>
              <a:buNone/>
            </a:pP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Gli studi della tua carriera scolastica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Ho frequentato la scuola elementare “</a:t>
            </a:r>
            <a:r>
              <a:rPr lang="it-IT" sz="2400" dirty="0" err="1" smtClean="0">
                <a:latin typeface="Times New Roman" pitchFamily="18" charset="0"/>
                <a:cs typeface="Times New Roman" pitchFamily="18" charset="0"/>
              </a:rPr>
              <a:t>Bottacchi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>
              <a:buNone/>
            </a:pP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di Novara. Ho frequentato le scuole medie a </a:t>
            </a:r>
          </a:p>
          <a:p>
            <a:pPr>
              <a:buNone/>
            </a:pP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Novara presso la scuola Duca d’Aosta, </a:t>
            </a:r>
          </a:p>
          <a:p>
            <a:pPr>
              <a:buNone/>
            </a:pP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successivamente il liceo classico privato </a:t>
            </a:r>
          </a:p>
          <a:p>
            <a:pPr>
              <a:buNone/>
            </a:pP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aritario.</a:t>
            </a:r>
          </a:p>
          <a:p>
            <a:pPr>
              <a:buNone/>
            </a:pP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Ho continuato gli studi presso l’università di</a:t>
            </a:r>
          </a:p>
          <a:p>
            <a:pPr>
              <a:buNone/>
            </a:pP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Pavia frequentando la facoltà di Economia e </a:t>
            </a:r>
          </a:p>
          <a:p>
            <a:pPr>
              <a:buNone/>
            </a:pP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Commercio. Una volta laureato ho sostenuto l’esame </a:t>
            </a:r>
          </a:p>
          <a:p>
            <a:pPr>
              <a:buNone/>
            </a:pP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per entrare nell’albo dei commercialisti.</a:t>
            </a:r>
            <a:endParaRPr lang="it-IT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dirty="0" smtClean="0"/>
              <a:t>Lavoro da cinque anni. Ho iniziato subito a </a:t>
            </a:r>
          </a:p>
          <a:p>
            <a:pPr>
              <a:buNone/>
            </a:pPr>
            <a:r>
              <a:rPr lang="it-IT" dirty="0" smtClean="0"/>
              <a:t>lavorare presso uno studio di commercialisti a </a:t>
            </a:r>
          </a:p>
          <a:p>
            <a:pPr>
              <a:buNone/>
            </a:pPr>
            <a:r>
              <a:rPr lang="it-IT" dirty="0" smtClean="0"/>
              <a:t>Novara. </a:t>
            </a:r>
            <a:endParaRPr lang="it-IT" dirty="0" smtClean="0"/>
          </a:p>
          <a:p>
            <a:pPr>
              <a:buNone/>
            </a:pPr>
            <a:r>
              <a:rPr lang="it-IT" dirty="0" smtClean="0"/>
              <a:t>Da circa un anno lavoro </a:t>
            </a:r>
            <a:r>
              <a:rPr lang="it-IT" dirty="0" smtClean="0"/>
              <a:t>in uno studio </a:t>
            </a:r>
            <a:r>
              <a:rPr lang="it-IT" dirty="0" smtClean="0"/>
              <a:t>associato </a:t>
            </a:r>
          </a:p>
          <a:p>
            <a:pPr>
              <a:buNone/>
            </a:pPr>
            <a:r>
              <a:rPr lang="it-IT" dirty="0" smtClean="0"/>
              <a:t>di commercialisti </a:t>
            </a:r>
            <a:r>
              <a:rPr lang="it-IT" dirty="0" smtClean="0"/>
              <a:t>e siamo in due. </a:t>
            </a:r>
            <a:endParaRPr lang="it-I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Quando hai “scoperto” </a:t>
            </a:r>
            <a:r>
              <a:rPr lang="it-IT" sz="3600" dirty="0" smtClean="0"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it-IT" dirty="0" smtClean="0"/>
              <a:t> matematica?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Come andavi nelle materie scientifiche?</a:t>
            </a:r>
            <a:endParaRPr lang="it-IT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6322714"/>
          </a:xfrm>
        </p:spPr>
        <p:txBody>
          <a:bodyPr/>
          <a:lstStyle/>
          <a:p>
            <a:r>
              <a:rPr lang="it-IT" dirty="0" smtClean="0"/>
              <a:t>Ho scoperto la matematica al liceo … mi sono appassionato. A scuola andavo bene soprattutto nelle materie letterarie. </a:t>
            </a:r>
            <a:endParaRPr lang="it-I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6322714"/>
          </a:xfrm>
        </p:spPr>
        <p:txBody>
          <a:bodyPr>
            <a:normAutofit/>
          </a:bodyPr>
          <a:lstStyle/>
          <a:p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C’è una o più persone che ti hanno aiutato a capire la tua strada professionale? </a:t>
            </a:r>
            <a:endParaRPr lang="it-IT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6322714"/>
          </a:xfrm>
        </p:spPr>
        <p:txBody>
          <a:bodyPr>
            <a:normAutofit/>
          </a:bodyPr>
          <a:lstStyle/>
          <a:p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Sicuramente aver avuto degli insegnanti bravi e validi mi ha aiutato ad appassionarmi a quello che studiavo. Inoltre mi è stata di grande appoggio la famiglia.  </a:t>
            </a:r>
            <a:endParaRPr lang="it-IT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6322714"/>
          </a:xfrm>
        </p:spPr>
        <p:txBody>
          <a:bodyPr/>
          <a:lstStyle/>
          <a:p>
            <a:r>
              <a:rPr lang="it-IT" dirty="0" smtClean="0"/>
              <a:t>Nella tua famiglia ci sono degli altri geni della Matematica? </a:t>
            </a:r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388</Words>
  <Application>Microsoft Office PowerPoint</Application>
  <PresentationFormat>Presentazione su schermo (4:3)</PresentationFormat>
  <Paragraphs>51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Tema di Office</vt:lpstr>
      <vt:lpstr>Il genio della porta accanto</vt:lpstr>
      <vt:lpstr>Intervista a Stefano Monzani</vt:lpstr>
      <vt:lpstr>Gli studi della tua carriera scolastica</vt:lpstr>
      <vt:lpstr>Diapositiva 4</vt:lpstr>
      <vt:lpstr>Quando hai “scoperto” la matematica?</vt:lpstr>
      <vt:lpstr>Ho scoperto la matematica al liceo … mi sono appassionato. A scuola andavo bene soprattutto nelle materie letterarie. </vt:lpstr>
      <vt:lpstr>C’è una o più persone che ti hanno aiutato a capire la tua strada professionale? </vt:lpstr>
      <vt:lpstr>Sicuramente aver avuto degli insegnanti bravi e validi mi ha aiutato ad appassionarmi a quello che studiavo. Inoltre mi è stata di grande appoggio la famiglia.  </vt:lpstr>
      <vt:lpstr>Nella tua famiglia ci sono degli altri geni della Matematica? </vt:lpstr>
      <vt:lpstr>Diapositiva 10</vt:lpstr>
      <vt:lpstr>Qual è il ruolo della matematica nella società moderna?</vt:lpstr>
      <vt:lpstr>Cos’avresti voluto fare da grande?</vt:lpstr>
      <vt:lpstr>Diapositiva 13</vt:lpstr>
      <vt:lpstr>Grazie mille per il tempo dedicatomi!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genio della porta accanto</dc:title>
  <dc:creator>Filipar</dc:creator>
  <cp:lastModifiedBy>Filipar</cp:lastModifiedBy>
  <cp:revision>15</cp:revision>
  <dcterms:created xsi:type="dcterms:W3CDTF">2011-06-23T14:02:57Z</dcterms:created>
  <dcterms:modified xsi:type="dcterms:W3CDTF">2011-06-30T13:24:33Z</dcterms:modified>
</cp:coreProperties>
</file>